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413" r:id="rId4"/>
    <p:sldId id="41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AF37"/>
    <a:srgbClr val="FFD700"/>
    <a:srgbClr val="BAB589"/>
    <a:srgbClr val="1FE4E9"/>
    <a:srgbClr val="1611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1B7669-FA5C-4ED4-8BCC-FE5737B7F49E}" v="11" dt="2019-01-23T05:55:46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1046" autoAdjust="0"/>
  </p:normalViewPr>
  <p:slideViewPr>
    <p:cSldViewPr snapToGrid="0">
      <p:cViewPr varScale="1">
        <p:scale>
          <a:sx n="84" d="100"/>
          <a:sy n="84" d="100"/>
        </p:scale>
        <p:origin x="2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le Slater" userId="a6eb9c3b-2d5a-429b-b6eb-327340298b71" providerId="ADAL" clId="{10963354-9515-49BE-ABE5-649338964F2D}"/>
    <pc:docChg chg="custSel addSld delSld modSld sldOrd">
      <pc:chgData name="Danielle Slater" userId="a6eb9c3b-2d5a-429b-b6eb-327340298b71" providerId="ADAL" clId="{10963354-9515-49BE-ABE5-649338964F2D}" dt="2019-01-23T05:56:47.640" v="961" actId="20577"/>
      <pc:docMkLst>
        <pc:docMk/>
      </pc:docMkLst>
      <pc:sldChg chg="modSp">
        <pc:chgData name="Danielle Slater" userId="a6eb9c3b-2d5a-429b-b6eb-327340298b71" providerId="ADAL" clId="{10963354-9515-49BE-ABE5-649338964F2D}" dt="2019-01-23T05:56:47.640" v="961" actId="20577"/>
        <pc:sldMkLst>
          <pc:docMk/>
          <pc:sldMk cId="994219152" sldId="257"/>
        </pc:sldMkLst>
        <pc:spChg chg="mod">
          <ac:chgData name="Danielle Slater" userId="a6eb9c3b-2d5a-429b-b6eb-327340298b71" providerId="ADAL" clId="{10963354-9515-49BE-ABE5-649338964F2D}" dt="2019-01-23T05:56:47.640" v="961" actId="20577"/>
          <ac:spMkLst>
            <pc:docMk/>
            <pc:sldMk cId="994219152" sldId="257"/>
            <ac:spMk id="3" creationId="{B2CA49B9-CE8B-433A-B252-5C67C4CAA8F5}"/>
          </ac:spMkLst>
        </pc:spChg>
      </pc:sldChg>
      <pc:sldChg chg="del">
        <pc:chgData name="Danielle Slater" userId="a6eb9c3b-2d5a-429b-b6eb-327340298b71" providerId="ADAL" clId="{10963354-9515-49BE-ABE5-649338964F2D}" dt="2019-01-23T05:39:47.125" v="3" actId="2696"/>
        <pc:sldMkLst>
          <pc:docMk/>
          <pc:sldMk cId="701209" sldId="262"/>
        </pc:sldMkLst>
      </pc:sldChg>
      <pc:sldChg chg="del">
        <pc:chgData name="Danielle Slater" userId="a6eb9c3b-2d5a-429b-b6eb-327340298b71" providerId="ADAL" clId="{10963354-9515-49BE-ABE5-649338964F2D}" dt="2019-01-23T05:39:50.116" v="6" actId="2696"/>
        <pc:sldMkLst>
          <pc:docMk/>
          <pc:sldMk cId="1927868541" sldId="263"/>
        </pc:sldMkLst>
      </pc:sldChg>
      <pc:sldChg chg="del">
        <pc:chgData name="Danielle Slater" userId="a6eb9c3b-2d5a-429b-b6eb-327340298b71" providerId="ADAL" clId="{10963354-9515-49BE-ABE5-649338964F2D}" dt="2019-01-23T05:39:49.295" v="5" actId="2696"/>
        <pc:sldMkLst>
          <pc:docMk/>
          <pc:sldMk cId="2239779696" sldId="264"/>
        </pc:sldMkLst>
      </pc:sldChg>
      <pc:sldChg chg="del">
        <pc:chgData name="Danielle Slater" userId="a6eb9c3b-2d5a-429b-b6eb-327340298b71" providerId="ADAL" clId="{10963354-9515-49BE-ABE5-649338964F2D}" dt="2019-01-23T05:40:43.879" v="28" actId="2696"/>
        <pc:sldMkLst>
          <pc:docMk/>
          <pc:sldMk cId="1109298158" sldId="270"/>
        </pc:sldMkLst>
      </pc:sldChg>
      <pc:sldChg chg="del">
        <pc:chgData name="Danielle Slater" userId="a6eb9c3b-2d5a-429b-b6eb-327340298b71" providerId="ADAL" clId="{10963354-9515-49BE-ABE5-649338964F2D}" dt="2019-01-23T05:40:44.520" v="29" actId="2696"/>
        <pc:sldMkLst>
          <pc:docMk/>
          <pc:sldMk cId="1608858963" sldId="271"/>
        </pc:sldMkLst>
      </pc:sldChg>
      <pc:sldChg chg="del">
        <pc:chgData name="Danielle Slater" userId="a6eb9c3b-2d5a-429b-b6eb-327340298b71" providerId="ADAL" clId="{10963354-9515-49BE-ABE5-649338964F2D}" dt="2019-01-23T05:40:38.143" v="21" actId="2696"/>
        <pc:sldMkLst>
          <pc:docMk/>
          <pc:sldMk cId="2139149132" sldId="272"/>
        </pc:sldMkLst>
      </pc:sldChg>
      <pc:sldChg chg="del">
        <pc:chgData name="Danielle Slater" userId="a6eb9c3b-2d5a-429b-b6eb-327340298b71" providerId="ADAL" clId="{10963354-9515-49BE-ABE5-649338964F2D}" dt="2019-01-23T05:40:39.472" v="23" actId="2696"/>
        <pc:sldMkLst>
          <pc:docMk/>
          <pc:sldMk cId="1349192269" sldId="273"/>
        </pc:sldMkLst>
      </pc:sldChg>
      <pc:sldChg chg="del">
        <pc:chgData name="Danielle Slater" userId="a6eb9c3b-2d5a-429b-b6eb-327340298b71" providerId="ADAL" clId="{10963354-9515-49BE-ABE5-649338964F2D}" dt="2019-01-23T05:40:40.160" v="24" actId="2696"/>
        <pc:sldMkLst>
          <pc:docMk/>
          <pc:sldMk cId="1287771700" sldId="274"/>
        </pc:sldMkLst>
      </pc:sldChg>
      <pc:sldChg chg="del">
        <pc:chgData name="Danielle Slater" userId="a6eb9c3b-2d5a-429b-b6eb-327340298b71" providerId="ADAL" clId="{10963354-9515-49BE-ABE5-649338964F2D}" dt="2019-01-23T05:40:41.935" v="25" actId="2696"/>
        <pc:sldMkLst>
          <pc:docMk/>
          <pc:sldMk cId="4222768383" sldId="275"/>
        </pc:sldMkLst>
      </pc:sldChg>
      <pc:sldChg chg="del">
        <pc:chgData name="Danielle Slater" userId="a6eb9c3b-2d5a-429b-b6eb-327340298b71" providerId="ADAL" clId="{10963354-9515-49BE-ABE5-649338964F2D}" dt="2019-01-23T05:40:42.624" v="26" actId="2696"/>
        <pc:sldMkLst>
          <pc:docMk/>
          <pc:sldMk cId="3035383439" sldId="276"/>
        </pc:sldMkLst>
      </pc:sldChg>
      <pc:sldChg chg="del">
        <pc:chgData name="Danielle Slater" userId="a6eb9c3b-2d5a-429b-b6eb-327340298b71" providerId="ADAL" clId="{10963354-9515-49BE-ABE5-649338964F2D}" dt="2019-01-23T05:40:43.155" v="27" actId="2696"/>
        <pc:sldMkLst>
          <pc:docMk/>
          <pc:sldMk cId="882715493" sldId="277"/>
        </pc:sldMkLst>
      </pc:sldChg>
      <pc:sldChg chg="del">
        <pc:chgData name="Danielle Slater" userId="a6eb9c3b-2d5a-429b-b6eb-327340298b71" providerId="ADAL" clId="{10963354-9515-49BE-ABE5-649338964F2D}" dt="2019-01-23T05:40:46.829" v="30" actId="2696"/>
        <pc:sldMkLst>
          <pc:docMk/>
          <pc:sldMk cId="3122940734" sldId="370"/>
        </pc:sldMkLst>
      </pc:sldChg>
      <pc:sldChg chg="del">
        <pc:chgData name="Danielle Slater" userId="a6eb9c3b-2d5a-429b-b6eb-327340298b71" providerId="ADAL" clId="{10963354-9515-49BE-ABE5-649338964F2D}" dt="2019-01-23T05:40:38.841" v="22" actId="2696"/>
        <pc:sldMkLst>
          <pc:docMk/>
          <pc:sldMk cId="323737955" sldId="398"/>
        </pc:sldMkLst>
      </pc:sldChg>
      <pc:sldChg chg="del">
        <pc:chgData name="Danielle Slater" userId="a6eb9c3b-2d5a-429b-b6eb-327340298b71" providerId="ADAL" clId="{10963354-9515-49BE-ABE5-649338964F2D}" dt="2019-01-23T05:40:37.659" v="20" actId="2696"/>
        <pc:sldMkLst>
          <pc:docMk/>
          <pc:sldMk cId="2270691216" sldId="400"/>
        </pc:sldMkLst>
      </pc:sldChg>
      <pc:sldChg chg="del">
        <pc:chgData name="Danielle Slater" userId="a6eb9c3b-2d5a-429b-b6eb-327340298b71" providerId="ADAL" clId="{10963354-9515-49BE-ABE5-649338964F2D}" dt="2019-01-23T05:39:43.614" v="0" actId="2696"/>
        <pc:sldMkLst>
          <pc:docMk/>
          <pc:sldMk cId="849102825" sldId="401"/>
        </pc:sldMkLst>
      </pc:sldChg>
      <pc:sldChg chg="del">
        <pc:chgData name="Danielle Slater" userId="a6eb9c3b-2d5a-429b-b6eb-327340298b71" providerId="ADAL" clId="{10963354-9515-49BE-ABE5-649338964F2D}" dt="2019-01-23T05:39:46.359" v="2" actId="2696"/>
        <pc:sldMkLst>
          <pc:docMk/>
          <pc:sldMk cId="1403558673" sldId="402"/>
        </pc:sldMkLst>
      </pc:sldChg>
      <pc:sldChg chg="del">
        <pc:chgData name="Danielle Slater" userId="a6eb9c3b-2d5a-429b-b6eb-327340298b71" providerId="ADAL" clId="{10963354-9515-49BE-ABE5-649338964F2D}" dt="2019-01-23T05:39:44.192" v="1" actId="2696"/>
        <pc:sldMkLst>
          <pc:docMk/>
          <pc:sldMk cId="1760647628" sldId="403"/>
        </pc:sldMkLst>
      </pc:sldChg>
      <pc:sldChg chg="del">
        <pc:chgData name="Danielle Slater" userId="a6eb9c3b-2d5a-429b-b6eb-327340298b71" providerId="ADAL" clId="{10963354-9515-49BE-ABE5-649338964F2D}" dt="2019-01-23T05:39:55.115" v="8" actId="2696"/>
        <pc:sldMkLst>
          <pc:docMk/>
          <pc:sldMk cId="1511544117" sldId="404"/>
        </pc:sldMkLst>
      </pc:sldChg>
      <pc:sldChg chg="del">
        <pc:chgData name="Danielle Slater" userId="a6eb9c3b-2d5a-429b-b6eb-327340298b71" providerId="ADAL" clId="{10963354-9515-49BE-ABE5-649338964F2D}" dt="2019-01-23T05:39:48.592" v="4" actId="2696"/>
        <pc:sldMkLst>
          <pc:docMk/>
          <pc:sldMk cId="3835490980" sldId="407"/>
        </pc:sldMkLst>
      </pc:sldChg>
      <pc:sldChg chg="del">
        <pc:chgData name="Danielle Slater" userId="a6eb9c3b-2d5a-429b-b6eb-327340298b71" providerId="ADAL" clId="{10963354-9515-49BE-ABE5-649338964F2D}" dt="2019-01-23T05:39:54.327" v="7" actId="2696"/>
        <pc:sldMkLst>
          <pc:docMk/>
          <pc:sldMk cId="3091733230" sldId="408"/>
        </pc:sldMkLst>
      </pc:sldChg>
      <pc:sldChg chg="del">
        <pc:chgData name="Danielle Slater" userId="a6eb9c3b-2d5a-429b-b6eb-327340298b71" providerId="ADAL" clId="{10963354-9515-49BE-ABE5-649338964F2D}" dt="2019-01-23T05:39:55.849" v="9" actId="2696"/>
        <pc:sldMkLst>
          <pc:docMk/>
          <pc:sldMk cId="496557722" sldId="409"/>
        </pc:sldMkLst>
      </pc:sldChg>
      <pc:sldChg chg="del">
        <pc:chgData name="Danielle Slater" userId="a6eb9c3b-2d5a-429b-b6eb-327340298b71" providerId="ADAL" clId="{10963354-9515-49BE-ABE5-649338964F2D}" dt="2019-01-23T05:39:56.579" v="10" actId="2696"/>
        <pc:sldMkLst>
          <pc:docMk/>
          <pc:sldMk cId="2269429962" sldId="410"/>
        </pc:sldMkLst>
      </pc:sldChg>
      <pc:sldChg chg="del">
        <pc:chgData name="Danielle Slater" userId="a6eb9c3b-2d5a-429b-b6eb-327340298b71" providerId="ADAL" clId="{10963354-9515-49BE-ABE5-649338964F2D}" dt="2019-01-23T05:39:57.236" v="11" actId="2696"/>
        <pc:sldMkLst>
          <pc:docMk/>
          <pc:sldMk cId="1467947788" sldId="411"/>
        </pc:sldMkLst>
      </pc:sldChg>
      <pc:sldChg chg="del">
        <pc:chgData name="Danielle Slater" userId="a6eb9c3b-2d5a-429b-b6eb-327340298b71" providerId="ADAL" clId="{10963354-9515-49BE-ABE5-649338964F2D}" dt="2019-01-23T05:39:58.711" v="12" actId="2696"/>
        <pc:sldMkLst>
          <pc:docMk/>
          <pc:sldMk cId="3775620961" sldId="412"/>
        </pc:sldMkLst>
      </pc:sldChg>
      <pc:sldChg chg="addSp delSp modSp ord">
        <pc:chgData name="Danielle Slater" userId="a6eb9c3b-2d5a-429b-b6eb-327340298b71" providerId="ADAL" clId="{10963354-9515-49BE-ABE5-649338964F2D}" dt="2019-01-23T05:55:56.664" v="791" actId="20577"/>
        <pc:sldMkLst>
          <pc:docMk/>
          <pc:sldMk cId="2383538472" sldId="413"/>
        </pc:sldMkLst>
        <pc:spChg chg="add mod">
          <ac:chgData name="Danielle Slater" userId="a6eb9c3b-2d5a-429b-b6eb-327340298b71" providerId="ADAL" clId="{10963354-9515-49BE-ABE5-649338964F2D}" dt="2019-01-23T05:55:49.696" v="775" actId="20577"/>
          <ac:spMkLst>
            <pc:docMk/>
            <pc:sldMk cId="2383538472" sldId="413"/>
            <ac:spMk id="2" creationId="{84C5F0ED-6A99-4787-B247-6D301427F7C6}"/>
          </ac:spMkLst>
        </pc:spChg>
        <pc:spChg chg="add mod">
          <ac:chgData name="Danielle Slater" userId="a6eb9c3b-2d5a-429b-b6eb-327340298b71" providerId="ADAL" clId="{10963354-9515-49BE-ABE5-649338964F2D}" dt="2019-01-23T05:55:56.664" v="791" actId="20577"/>
          <ac:spMkLst>
            <pc:docMk/>
            <pc:sldMk cId="2383538472" sldId="413"/>
            <ac:spMk id="3" creationId="{28DAEA9B-186F-4F47-8955-28CE799FE076}"/>
          </ac:spMkLst>
        </pc:spChg>
        <pc:spChg chg="mod">
          <ac:chgData name="Danielle Slater" userId="a6eb9c3b-2d5a-429b-b6eb-327340298b71" providerId="ADAL" clId="{10963354-9515-49BE-ABE5-649338964F2D}" dt="2019-01-23T05:40:58.855" v="32" actId="1076"/>
          <ac:spMkLst>
            <pc:docMk/>
            <pc:sldMk cId="2383538472" sldId="413"/>
            <ac:spMk id="6" creationId="{4EF6E46B-CCE0-4656-AB0E-BF0B79A7304A}"/>
          </ac:spMkLst>
        </pc:spChg>
        <pc:spChg chg="mod">
          <ac:chgData name="Danielle Slater" userId="a6eb9c3b-2d5a-429b-b6eb-327340298b71" providerId="ADAL" clId="{10963354-9515-49BE-ABE5-649338964F2D}" dt="2019-01-23T05:40:58.855" v="32" actId="1076"/>
          <ac:spMkLst>
            <pc:docMk/>
            <pc:sldMk cId="2383538472" sldId="413"/>
            <ac:spMk id="7" creationId="{DAEF3CB0-FEAD-4DB3-9EB6-EE58655BC45C}"/>
          </ac:spMkLst>
        </pc:spChg>
        <pc:spChg chg="add del mod">
          <ac:chgData name="Danielle Slater" userId="a6eb9c3b-2d5a-429b-b6eb-327340298b71" providerId="ADAL" clId="{10963354-9515-49BE-ABE5-649338964F2D}" dt="2019-01-23T05:41:02.214" v="33" actId="478"/>
          <ac:spMkLst>
            <pc:docMk/>
            <pc:sldMk cId="2383538472" sldId="413"/>
            <ac:spMk id="8" creationId="{2C95DE42-40AC-42F7-9F0A-606ED48B84D3}"/>
          </ac:spMkLst>
        </pc:spChg>
        <pc:spChg chg="add del mod">
          <ac:chgData name="Danielle Slater" userId="a6eb9c3b-2d5a-429b-b6eb-327340298b71" providerId="ADAL" clId="{10963354-9515-49BE-ABE5-649338964F2D}" dt="2019-01-23T05:41:02.214" v="33" actId="478"/>
          <ac:spMkLst>
            <pc:docMk/>
            <pc:sldMk cId="2383538472" sldId="413"/>
            <ac:spMk id="9" creationId="{6A53E5BA-3F80-4F36-BD91-E15D72DAF292}"/>
          </ac:spMkLst>
        </pc:spChg>
        <pc:spChg chg="add del mod">
          <ac:chgData name="Danielle Slater" userId="a6eb9c3b-2d5a-429b-b6eb-327340298b71" providerId="ADAL" clId="{10963354-9515-49BE-ABE5-649338964F2D}" dt="2019-01-23T05:41:05.281" v="34" actId="478"/>
          <ac:spMkLst>
            <pc:docMk/>
            <pc:sldMk cId="2383538472" sldId="413"/>
            <ac:spMk id="14" creationId="{8F948E78-2C3A-4D2C-87F9-632F8CE1FCD9}"/>
          </ac:spMkLst>
        </pc:spChg>
        <pc:spChg chg="add mod">
          <ac:chgData name="Danielle Slater" userId="a6eb9c3b-2d5a-429b-b6eb-327340298b71" providerId="ADAL" clId="{10963354-9515-49BE-ABE5-649338964F2D}" dt="2019-01-23T05:41:14.711" v="36" actId="1076"/>
          <ac:spMkLst>
            <pc:docMk/>
            <pc:sldMk cId="2383538472" sldId="413"/>
            <ac:spMk id="15" creationId="{7079ED42-65DD-4C89-9433-2F8C7FB9BD28}"/>
          </ac:spMkLst>
        </pc:spChg>
        <pc:spChg chg="mod">
          <ac:chgData name="Danielle Slater" userId="a6eb9c3b-2d5a-429b-b6eb-327340298b71" providerId="ADAL" clId="{10963354-9515-49BE-ABE5-649338964F2D}" dt="2019-01-23T05:40:58.855" v="32" actId="1076"/>
          <ac:spMkLst>
            <pc:docMk/>
            <pc:sldMk cId="2383538472" sldId="413"/>
            <ac:spMk id="16" creationId="{18E31B8D-AE18-4EA2-9B85-8E80B3F7475A}"/>
          </ac:spMkLst>
        </pc:spChg>
        <pc:spChg chg="add mod">
          <ac:chgData name="Danielle Slater" userId="a6eb9c3b-2d5a-429b-b6eb-327340298b71" providerId="ADAL" clId="{10963354-9515-49BE-ABE5-649338964F2D}" dt="2019-01-23T05:41:14.711" v="36" actId="1076"/>
          <ac:spMkLst>
            <pc:docMk/>
            <pc:sldMk cId="2383538472" sldId="413"/>
            <ac:spMk id="19" creationId="{6090AB64-1007-41C7-80E3-5EBDEF255B06}"/>
          </ac:spMkLst>
        </pc:spChg>
        <pc:spChg chg="add mod">
          <ac:chgData name="Danielle Slater" userId="a6eb9c3b-2d5a-429b-b6eb-327340298b71" providerId="ADAL" clId="{10963354-9515-49BE-ABE5-649338964F2D}" dt="2019-01-23T05:41:14.711" v="36" actId="1076"/>
          <ac:spMkLst>
            <pc:docMk/>
            <pc:sldMk cId="2383538472" sldId="413"/>
            <ac:spMk id="20" creationId="{0DC49C76-2E6A-4297-9747-7304299C9D87}"/>
          </ac:spMkLst>
        </pc:spChg>
        <pc:spChg chg="add mod">
          <ac:chgData name="Danielle Slater" userId="a6eb9c3b-2d5a-429b-b6eb-327340298b71" providerId="ADAL" clId="{10963354-9515-49BE-ABE5-649338964F2D}" dt="2019-01-23T05:41:36.182" v="39" actId="1076"/>
          <ac:spMkLst>
            <pc:docMk/>
            <pc:sldMk cId="2383538472" sldId="413"/>
            <ac:spMk id="23" creationId="{6F4A0B0B-9927-4C07-BF99-636B15F48FB1}"/>
          </ac:spMkLst>
        </pc:spChg>
        <pc:spChg chg="add mod">
          <ac:chgData name="Danielle Slater" userId="a6eb9c3b-2d5a-429b-b6eb-327340298b71" providerId="ADAL" clId="{10963354-9515-49BE-ABE5-649338964F2D}" dt="2019-01-23T05:41:36.182" v="39" actId="1076"/>
          <ac:spMkLst>
            <pc:docMk/>
            <pc:sldMk cId="2383538472" sldId="413"/>
            <ac:spMk id="26" creationId="{01C307F8-D407-4CBA-B47C-D3817E84B6EA}"/>
          </ac:spMkLst>
        </pc:spChg>
        <pc:spChg chg="add mod">
          <ac:chgData name="Danielle Slater" userId="a6eb9c3b-2d5a-429b-b6eb-327340298b71" providerId="ADAL" clId="{10963354-9515-49BE-ABE5-649338964F2D}" dt="2019-01-23T05:41:36.182" v="39" actId="1076"/>
          <ac:spMkLst>
            <pc:docMk/>
            <pc:sldMk cId="2383538472" sldId="413"/>
            <ac:spMk id="27" creationId="{DA23C4D0-7286-4234-8679-E7C1F052B226}"/>
          </ac:spMkLst>
        </pc:spChg>
        <pc:cxnChg chg="add del mod">
          <ac:chgData name="Danielle Slater" userId="a6eb9c3b-2d5a-429b-b6eb-327340298b71" providerId="ADAL" clId="{10963354-9515-49BE-ABE5-649338964F2D}" dt="2019-01-23T05:41:02.214" v="33" actId="478"/>
          <ac:cxnSpMkLst>
            <pc:docMk/>
            <pc:sldMk cId="2383538472" sldId="413"/>
            <ac:cxnSpMk id="10" creationId="{6D1375CB-77BF-43B6-85E0-A852D912C800}"/>
          </ac:cxnSpMkLst>
        </pc:cxnChg>
        <pc:cxnChg chg="mod">
          <ac:chgData name="Danielle Slater" userId="a6eb9c3b-2d5a-429b-b6eb-327340298b71" providerId="ADAL" clId="{10963354-9515-49BE-ABE5-649338964F2D}" dt="2019-01-23T05:40:58.855" v="32" actId="1076"/>
          <ac:cxnSpMkLst>
            <pc:docMk/>
            <pc:sldMk cId="2383538472" sldId="413"/>
            <ac:cxnSpMk id="11" creationId="{118ADDD8-165A-4DBD-9C20-FD7B9E3E5DB5}"/>
          </ac:cxnSpMkLst>
        </pc:cxnChg>
        <pc:cxnChg chg="add del mod">
          <ac:chgData name="Danielle Slater" userId="a6eb9c3b-2d5a-429b-b6eb-327340298b71" providerId="ADAL" clId="{10963354-9515-49BE-ABE5-649338964F2D}" dt="2019-01-23T05:41:02.214" v="33" actId="478"/>
          <ac:cxnSpMkLst>
            <pc:docMk/>
            <pc:sldMk cId="2383538472" sldId="413"/>
            <ac:cxnSpMk id="12" creationId="{0ACCDDEE-1E19-44BA-986E-A38052D4C9F9}"/>
          </ac:cxnSpMkLst>
        </pc:cxnChg>
        <pc:cxnChg chg="mod">
          <ac:chgData name="Danielle Slater" userId="a6eb9c3b-2d5a-429b-b6eb-327340298b71" providerId="ADAL" clId="{10963354-9515-49BE-ABE5-649338964F2D}" dt="2019-01-23T05:40:58.855" v="32" actId="1076"/>
          <ac:cxnSpMkLst>
            <pc:docMk/>
            <pc:sldMk cId="2383538472" sldId="413"/>
            <ac:cxnSpMk id="13" creationId="{3C599495-B7E8-460D-AF5B-15395725ADF2}"/>
          </ac:cxnSpMkLst>
        </pc:cxnChg>
        <pc:cxnChg chg="add mod">
          <ac:chgData name="Danielle Slater" userId="a6eb9c3b-2d5a-429b-b6eb-327340298b71" providerId="ADAL" clId="{10963354-9515-49BE-ABE5-649338964F2D}" dt="2019-01-23T05:41:14.711" v="36" actId="1076"/>
          <ac:cxnSpMkLst>
            <pc:docMk/>
            <pc:sldMk cId="2383538472" sldId="413"/>
            <ac:cxnSpMk id="17" creationId="{A2537C27-6ED8-4A36-8129-B2289EA9B132}"/>
          </ac:cxnSpMkLst>
        </pc:cxnChg>
        <pc:cxnChg chg="add mod">
          <ac:chgData name="Danielle Slater" userId="a6eb9c3b-2d5a-429b-b6eb-327340298b71" providerId="ADAL" clId="{10963354-9515-49BE-ABE5-649338964F2D}" dt="2019-01-23T05:41:14.711" v="36" actId="1076"/>
          <ac:cxnSpMkLst>
            <pc:docMk/>
            <pc:sldMk cId="2383538472" sldId="413"/>
            <ac:cxnSpMk id="18" creationId="{067C9F0A-9E22-4116-8B3F-AD1A44A1C7BC}"/>
          </ac:cxnSpMkLst>
        </pc:cxnChg>
        <pc:cxnChg chg="add mod">
          <ac:chgData name="Danielle Slater" userId="a6eb9c3b-2d5a-429b-b6eb-327340298b71" providerId="ADAL" clId="{10963354-9515-49BE-ABE5-649338964F2D}" dt="2019-01-23T05:41:14.711" v="36" actId="1076"/>
          <ac:cxnSpMkLst>
            <pc:docMk/>
            <pc:sldMk cId="2383538472" sldId="413"/>
            <ac:cxnSpMk id="21" creationId="{5D7200EA-7B64-4989-B1A6-351B02D5AECE}"/>
          </ac:cxnSpMkLst>
        </pc:cxnChg>
        <pc:cxnChg chg="add mod">
          <ac:chgData name="Danielle Slater" userId="a6eb9c3b-2d5a-429b-b6eb-327340298b71" providerId="ADAL" clId="{10963354-9515-49BE-ABE5-649338964F2D}" dt="2019-01-23T05:41:14.711" v="36" actId="1076"/>
          <ac:cxnSpMkLst>
            <pc:docMk/>
            <pc:sldMk cId="2383538472" sldId="413"/>
            <ac:cxnSpMk id="22" creationId="{8C26AD6F-7F26-48DC-AF61-762D14BB3AFC}"/>
          </ac:cxnSpMkLst>
        </pc:cxnChg>
        <pc:cxnChg chg="add mod">
          <ac:chgData name="Danielle Slater" userId="a6eb9c3b-2d5a-429b-b6eb-327340298b71" providerId="ADAL" clId="{10963354-9515-49BE-ABE5-649338964F2D}" dt="2019-01-23T05:41:36.182" v="39" actId="1076"/>
          <ac:cxnSpMkLst>
            <pc:docMk/>
            <pc:sldMk cId="2383538472" sldId="413"/>
            <ac:cxnSpMk id="24" creationId="{C2782DA3-7E41-4E51-8E99-9F4D73F5E9C7}"/>
          </ac:cxnSpMkLst>
        </pc:cxnChg>
        <pc:cxnChg chg="add mod">
          <ac:chgData name="Danielle Slater" userId="a6eb9c3b-2d5a-429b-b6eb-327340298b71" providerId="ADAL" clId="{10963354-9515-49BE-ABE5-649338964F2D}" dt="2019-01-23T05:41:36.182" v="39" actId="1076"/>
          <ac:cxnSpMkLst>
            <pc:docMk/>
            <pc:sldMk cId="2383538472" sldId="413"/>
            <ac:cxnSpMk id="25" creationId="{B44ACC5E-1C9A-401A-A1EB-4E4ECD5ECC69}"/>
          </ac:cxnSpMkLst>
        </pc:cxnChg>
        <pc:cxnChg chg="add mod">
          <ac:chgData name="Danielle Slater" userId="a6eb9c3b-2d5a-429b-b6eb-327340298b71" providerId="ADAL" clId="{10963354-9515-49BE-ABE5-649338964F2D}" dt="2019-01-23T05:41:36.182" v="39" actId="1076"/>
          <ac:cxnSpMkLst>
            <pc:docMk/>
            <pc:sldMk cId="2383538472" sldId="413"/>
            <ac:cxnSpMk id="28" creationId="{CCCA80CB-3213-4B38-A94D-11B79D02D1EB}"/>
          </ac:cxnSpMkLst>
        </pc:cxnChg>
        <pc:cxnChg chg="add mod">
          <ac:chgData name="Danielle Slater" userId="a6eb9c3b-2d5a-429b-b6eb-327340298b71" providerId="ADAL" clId="{10963354-9515-49BE-ABE5-649338964F2D}" dt="2019-01-23T05:41:36.182" v="39" actId="1076"/>
          <ac:cxnSpMkLst>
            <pc:docMk/>
            <pc:sldMk cId="2383538472" sldId="413"/>
            <ac:cxnSpMk id="29" creationId="{99269748-79C5-4355-BF28-DBE0C6B20432}"/>
          </ac:cxnSpMkLst>
        </pc:cxnChg>
      </pc:sldChg>
      <pc:sldChg chg="addSp delSp modSp add">
        <pc:chgData name="Danielle Slater" userId="a6eb9c3b-2d5a-429b-b6eb-327340298b71" providerId="ADAL" clId="{10963354-9515-49BE-ABE5-649338964F2D}" dt="2019-01-23T05:56:24.053" v="903" actId="20577"/>
        <pc:sldMkLst>
          <pc:docMk/>
          <pc:sldMk cId="303028240" sldId="414"/>
        </pc:sldMkLst>
        <pc:spChg chg="del">
          <ac:chgData name="Danielle Slater" userId="a6eb9c3b-2d5a-429b-b6eb-327340298b71" providerId="ADAL" clId="{10963354-9515-49BE-ABE5-649338964F2D}" dt="2019-01-23T05:42:58.010" v="290" actId="478"/>
          <ac:spMkLst>
            <pc:docMk/>
            <pc:sldMk cId="303028240" sldId="414"/>
            <ac:spMk id="2" creationId="{E3D2D7FD-356A-45C5-A9FF-AC336E14735E}"/>
          </ac:spMkLst>
        </pc:spChg>
        <pc:spChg chg="del">
          <ac:chgData name="Danielle Slater" userId="a6eb9c3b-2d5a-429b-b6eb-327340298b71" providerId="ADAL" clId="{10963354-9515-49BE-ABE5-649338964F2D}" dt="2019-01-23T05:42:58.010" v="290" actId="478"/>
          <ac:spMkLst>
            <pc:docMk/>
            <pc:sldMk cId="303028240" sldId="414"/>
            <ac:spMk id="3" creationId="{16DC1F2A-C966-4F08-83D5-275D56065A10}"/>
          </ac:spMkLst>
        </pc:spChg>
        <pc:spChg chg="add mod">
          <ac:chgData name="Danielle Slater" userId="a6eb9c3b-2d5a-429b-b6eb-327340298b71" providerId="ADAL" clId="{10963354-9515-49BE-ABE5-649338964F2D}" dt="2019-01-23T05:56:24.053" v="903" actId="20577"/>
          <ac:spMkLst>
            <pc:docMk/>
            <pc:sldMk cId="303028240" sldId="414"/>
            <ac:spMk id="4" creationId="{D32222F2-4C16-4FBC-8C68-B4F388C40F0D}"/>
          </ac:spMkLst>
        </pc:spChg>
        <pc:picChg chg="add mod">
          <ac:chgData name="Danielle Slater" userId="a6eb9c3b-2d5a-429b-b6eb-327340298b71" providerId="ADAL" clId="{10963354-9515-49BE-ABE5-649338964F2D}" dt="2019-01-23T05:52:27.637" v="607" actId="1076"/>
          <ac:picMkLst>
            <pc:docMk/>
            <pc:sldMk cId="303028240" sldId="414"/>
            <ac:picMk id="5" creationId="{D4CCB400-8407-4D57-9781-D9C60A84740A}"/>
          </ac:picMkLst>
        </pc:picChg>
        <pc:picChg chg="add mod">
          <ac:chgData name="Danielle Slater" userId="a6eb9c3b-2d5a-429b-b6eb-327340298b71" providerId="ADAL" clId="{10963354-9515-49BE-ABE5-649338964F2D}" dt="2019-01-23T05:52:32.716" v="610" actId="1076"/>
          <ac:picMkLst>
            <pc:docMk/>
            <pc:sldMk cId="303028240" sldId="414"/>
            <ac:picMk id="6" creationId="{185242A2-4138-4634-8DA9-72586DF0D529}"/>
          </ac:picMkLst>
        </pc:picChg>
        <pc:picChg chg="add del">
          <ac:chgData name="Danielle Slater" userId="a6eb9c3b-2d5a-429b-b6eb-327340298b71" providerId="ADAL" clId="{10963354-9515-49BE-ABE5-649338964F2D}" dt="2019-01-23T05:54:19.052" v="660" actId="478"/>
          <ac:picMkLst>
            <pc:docMk/>
            <pc:sldMk cId="303028240" sldId="414"/>
            <ac:picMk id="7" creationId="{DF8BBEB6-5998-4F64-B075-6F54CB35FECB}"/>
          </ac:picMkLst>
        </pc:picChg>
      </pc:sldChg>
      <pc:sldChg chg="del">
        <pc:chgData name="Danielle Slater" userId="a6eb9c3b-2d5a-429b-b6eb-327340298b71" providerId="ADAL" clId="{10963354-9515-49BE-ABE5-649338964F2D}" dt="2019-01-23T05:40:37.103" v="19" actId="2696"/>
        <pc:sldMkLst>
          <pc:docMk/>
          <pc:sldMk cId="1087856757" sldId="414"/>
        </pc:sldMkLst>
      </pc:sldChg>
      <pc:sldChg chg="del">
        <pc:chgData name="Danielle Slater" userId="a6eb9c3b-2d5a-429b-b6eb-327340298b71" providerId="ADAL" clId="{10963354-9515-49BE-ABE5-649338964F2D}" dt="2019-01-23T05:41:38.490" v="40" actId="2696"/>
        <pc:sldMkLst>
          <pc:docMk/>
          <pc:sldMk cId="1781893225" sldId="415"/>
        </pc:sldMkLst>
      </pc:sldChg>
      <pc:sldChg chg="del">
        <pc:chgData name="Danielle Slater" userId="a6eb9c3b-2d5a-429b-b6eb-327340298b71" providerId="ADAL" clId="{10963354-9515-49BE-ABE5-649338964F2D}" dt="2019-01-23T05:40:47.611" v="31" actId="2696"/>
        <pc:sldMkLst>
          <pc:docMk/>
          <pc:sldMk cId="3818494875" sldId="416"/>
        </pc:sldMkLst>
      </pc:sldChg>
      <pc:sldChg chg="del">
        <pc:chgData name="Danielle Slater" userId="a6eb9c3b-2d5a-429b-b6eb-327340298b71" providerId="ADAL" clId="{10963354-9515-49BE-ABE5-649338964F2D}" dt="2019-01-23T05:41:39.060" v="41" actId="2696"/>
        <pc:sldMkLst>
          <pc:docMk/>
          <pc:sldMk cId="94867203" sldId="41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A9387-C6E2-4DA5-A0CF-65E5E76F1370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FF558-4E41-4D8F-8C8A-479BA9DBB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81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7F916-94DC-43A2-B031-1707D3EBE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BD37AF-6659-41FC-BF43-9F6BE3740D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55757-95AD-48E0-9484-70FA6E94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6C8E7-27CD-4C77-86CA-850ADC81A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69752-6D1E-4D06-91D7-8B18240E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6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A6BDC-692B-473C-8A05-D8E595E8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413E1D-2532-4712-BF84-D3963F089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06C6E-8D5F-4CC7-979F-5A6856CE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BA929-4694-4EFD-B859-14AD8D77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3FC74-3FA0-45C1-95C6-55E346BA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5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D2CC72-D280-465E-866F-700B335B21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920B15-1E13-4276-94A2-60E2BA4AF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E514F-0C4B-45AB-82CC-83C08D8B1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62BFC3-B324-4946-9F40-51AB5192F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0C06-0045-40B5-B070-EE38B01C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3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3141D-28F0-42D8-A1A0-BCB719C5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FD875-6B94-469E-8DF2-D74CB046A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A05FF-753C-4480-B069-48C1963A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FA173-C927-4DF9-9E24-67AA30C14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5EAF1-06EC-4F78-91CF-7A8FCD9FB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3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34CB-6C32-4862-8A83-EA33B2FCD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E2E81-839C-40FC-8DE5-075ED4C60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845B6-EC93-4682-A6FA-3C5722FED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7F2B8-9A38-4FFA-94FA-C0AA7E5BC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0A6AC-2B1F-40F3-8CA1-3D7D171E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7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7B2AD-6FB6-47DA-869E-850D6B2D8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F8C4B-B18F-4433-8CC5-4ED33D2556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DA28EE-4B28-477A-BE63-9641CBD23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61C58-913A-4B0C-B869-25352D768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9633F-633C-4131-8E9F-00597406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A94FE9-2000-4A2B-8D98-B6CCB8F2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3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5D9FD-FBDB-4C37-BD49-054F455E9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0F72D-356A-438F-A870-5B425572C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6126A-8E33-421E-BFEE-A8E87957F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3C51D3-308D-48FB-ADC8-59E99D0C6E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B5C5B8-0D70-49B3-9B3A-664295F990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7E7B7E-15EC-4AF4-A0D5-22A6DA192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B5359-0941-46F5-A321-5F687711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1F25F5-12BA-4DD7-9DAC-7F1F4AC0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F6473-C08C-404E-BED7-2A964095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92176F-EDB3-491B-8C0C-5808E883E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23489-7D3B-48CF-98C2-5AD79C31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A9740-9260-40BE-B81C-053077F15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5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CAE73-3765-458F-AD1F-954487CC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437FA3-505B-4C6D-AC4B-1DA86CA9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ED112-D72D-4E85-BB09-AC0884A6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67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D4F13-1CE2-415B-9B84-9C08A60B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5AA34-F089-4077-A83C-F89709C3D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72959-0C16-4971-990F-0A6C71DA7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FEC53-6195-48C3-9A9C-75B07EB81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57B5E-EE93-420F-957C-62E09798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6AB64-DB62-45A7-8E46-213A78AA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8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24DEF-9303-426B-84A9-B682DD0FF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08C35-B98F-47F1-A77A-2DDEA7E91F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9E1BB-E63D-4B64-A407-31D46094D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E1088-28D4-48DE-BB7F-32E44753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6A239-6069-4893-AC8F-2356033EC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4EFA6-E742-4AED-913D-3CDB94229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0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DDEEC5-6341-48C3-80D9-001966346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36C25-6328-487F-8597-6246F1507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ABDCE-53F3-45F7-84DE-8406A2E88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EC81-F0C9-4661-8299-372003BCBAEF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EF76D-1398-4F0D-BAEF-102F29879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FC096-0081-40C8-B15D-3AF5F293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CD6F1-8D8E-4545-A263-EBBEE8035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64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63240-DA8A-433B-A9D0-4BD8719693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Eden Builds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AB5E39-EA10-4769-A0A4-342DF3273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Brand Dev</a:t>
            </a:r>
          </a:p>
          <a:p>
            <a:endParaRPr lang="en-US" dirty="0"/>
          </a:p>
          <a:p>
            <a:r>
              <a:rPr lang="en-US" dirty="0"/>
              <a:t>13 Jan 19</a:t>
            </a:r>
          </a:p>
        </p:txBody>
      </p:sp>
    </p:spTree>
    <p:extLst>
      <p:ext uri="{BB962C8B-B14F-4D97-AF65-F5344CB8AC3E}">
        <p14:creationId xmlns:p14="http://schemas.microsoft.com/office/powerpoint/2010/main" val="415809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A7F08-08F0-41D8-87E6-1E4631415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background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A49B9-CE8B-433A-B252-5C67C4CAA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Eden Builds is  construction business in Bali, primarily building villas, high-class renovations and design.</a:t>
            </a:r>
          </a:p>
          <a:p>
            <a:endParaRPr lang="en-US" dirty="0"/>
          </a:p>
          <a:p>
            <a:r>
              <a:rPr lang="en-US" dirty="0"/>
              <a:t>The name ‘Eden’ represents that they create the ‘dream’ experience of living in paradise.</a:t>
            </a:r>
          </a:p>
          <a:p>
            <a:endParaRPr lang="en-US" dirty="0"/>
          </a:p>
          <a:p>
            <a:r>
              <a:rPr lang="en-US" dirty="0"/>
              <a:t>We want the name to represent paradise but have a hard edge so it’s not too feminine.</a:t>
            </a:r>
          </a:p>
          <a:p>
            <a:endParaRPr lang="en-US" dirty="0"/>
          </a:p>
          <a:p>
            <a:r>
              <a:rPr lang="en-US" dirty="0"/>
              <a:t>We also want it to have the feel of high class and modern design – so not just builders – but a brand that considers architecture</a:t>
            </a:r>
          </a:p>
          <a:p>
            <a:endParaRPr lang="en-US" dirty="0"/>
          </a:p>
          <a:p>
            <a:r>
              <a:rPr lang="en-US" dirty="0"/>
              <a:t>We have 2 styles in mind and would like a designer to creatively work with these. Escher style we believe is the way to go.</a:t>
            </a:r>
          </a:p>
          <a:p>
            <a:endParaRPr lang="en-US" dirty="0"/>
          </a:p>
          <a:p>
            <a:r>
              <a:rPr lang="en-US" dirty="0" err="1"/>
              <a:t>Colours</a:t>
            </a:r>
            <a:r>
              <a:rPr lang="en-US" dirty="0"/>
              <a:t> – Gold is something we want to explore, but also keen on blues and seeing how we can use shades of blue to create some depth.</a:t>
            </a:r>
          </a:p>
          <a:p>
            <a:endParaRPr lang="en-US" dirty="0"/>
          </a:p>
          <a:p>
            <a:r>
              <a:rPr lang="en-US" dirty="0"/>
              <a:t>Font- want to explore. Needs to be classy and elegant. Brand needs to be represented as professional and with style.</a:t>
            </a:r>
          </a:p>
        </p:txBody>
      </p:sp>
    </p:spTree>
    <p:extLst>
      <p:ext uri="{BB962C8B-B14F-4D97-AF65-F5344CB8AC3E}">
        <p14:creationId xmlns:p14="http://schemas.microsoft.com/office/powerpoint/2010/main" val="99421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F6E46B-CCE0-4656-AB0E-BF0B79A7304A}"/>
              </a:ext>
            </a:extLst>
          </p:cNvPr>
          <p:cNvSpPr/>
          <p:nvPr/>
        </p:nvSpPr>
        <p:spPr>
          <a:xfrm>
            <a:off x="1487940" y="1202408"/>
            <a:ext cx="2055080" cy="799992"/>
          </a:xfrm>
          <a:custGeom>
            <a:avLst/>
            <a:gdLst>
              <a:gd name="connsiteX0" fmla="*/ 3858 w 1037863"/>
              <a:gd name="connsiteY0" fmla="*/ 0 h 489995"/>
              <a:gd name="connsiteX1" fmla="*/ 0 w 1037863"/>
              <a:gd name="connsiteY1" fmla="*/ 185195 h 489995"/>
              <a:gd name="connsiteX2" fmla="*/ 520861 w 1037863"/>
              <a:gd name="connsiteY2" fmla="*/ 489995 h 489995"/>
              <a:gd name="connsiteX3" fmla="*/ 1037863 w 1037863"/>
              <a:gd name="connsiteY3" fmla="*/ 192911 h 489995"/>
              <a:gd name="connsiteX4" fmla="*/ 1030147 w 1037863"/>
              <a:gd name="connsiteY4" fmla="*/ 7716 h 489995"/>
              <a:gd name="connsiteX5" fmla="*/ 528577 w 1037863"/>
              <a:gd name="connsiteY5" fmla="*/ 293225 h 489995"/>
              <a:gd name="connsiteX6" fmla="*/ 3858 w 1037863"/>
              <a:gd name="connsiteY6" fmla="*/ 0 h 48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7863" h="489995">
                <a:moveTo>
                  <a:pt x="3858" y="0"/>
                </a:moveTo>
                <a:lnTo>
                  <a:pt x="0" y="185195"/>
                </a:lnTo>
                <a:lnTo>
                  <a:pt x="520861" y="489995"/>
                </a:lnTo>
                <a:lnTo>
                  <a:pt x="1037863" y="192911"/>
                </a:lnTo>
                <a:lnTo>
                  <a:pt x="1030147" y="7716"/>
                </a:lnTo>
                <a:lnTo>
                  <a:pt x="528577" y="293225"/>
                </a:lnTo>
                <a:lnTo>
                  <a:pt x="3858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AEF3CB0-FEAD-4DB3-9EB6-EE58655BC45C}"/>
              </a:ext>
            </a:extLst>
          </p:cNvPr>
          <p:cNvSpPr/>
          <p:nvPr/>
        </p:nvSpPr>
        <p:spPr>
          <a:xfrm>
            <a:off x="1900483" y="767767"/>
            <a:ext cx="1237632" cy="894480"/>
          </a:xfrm>
          <a:custGeom>
            <a:avLst/>
            <a:gdLst>
              <a:gd name="connsiteX0" fmla="*/ 625033 w 625033"/>
              <a:gd name="connsiteY0" fmla="*/ 385823 h 547869"/>
              <a:gd name="connsiteX1" fmla="*/ 617317 w 625033"/>
              <a:gd name="connsiteY1" fmla="*/ 243069 h 547869"/>
              <a:gd name="connsiteX2" fmla="*/ 308658 w 625033"/>
              <a:gd name="connsiteY2" fmla="*/ 412831 h 547869"/>
              <a:gd name="connsiteX3" fmla="*/ 0 w 625033"/>
              <a:gd name="connsiteY3" fmla="*/ 250785 h 547869"/>
              <a:gd name="connsiteX4" fmla="*/ 7717 w 625033"/>
              <a:gd name="connsiteY4" fmla="*/ 100314 h 547869"/>
              <a:gd name="connsiteX5" fmla="*/ 304800 w 625033"/>
              <a:gd name="connsiteY5" fmla="*/ 266218 h 547869"/>
              <a:gd name="connsiteX6" fmla="*/ 466846 w 625033"/>
              <a:gd name="connsiteY6" fmla="*/ 185195 h 547869"/>
              <a:gd name="connsiteX7" fmla="*/ 455271 w 625033"/>
              <a:gd name="connsiteY7" fmla="*/ 84881 h 547869"/>
              <a:gd name="connsiteX8" fmla="*/ 312517 w 625033"/>
              <a:gd name="connsiteY8" fmla="*/ 162046 h 547869"/>
              <a:gd name="connsiteX9" fmla="*/ 185195 w 625033"/>
              <a:gd name="connsiteY9" fmla="*/ 73307 h 547869"/>
              <a:gd name="connsiteX10" fmla="*/ 304800 w 625033"/>
              <a:gd name="connsiteY10" fmla="*/ 0 h 547869"/>
              <a:gd name="connsiteX11" fmla="*/ 312517 w 625033"/>
              <a:gd name="connsiteY11" fmla="*/ 96456 h 547869"/>
              <a:gd name="connsiteX12" fmla="*/ 273934 w 625033"/>
              <a:gd name="connsiteY12" fmla="*/ 123464 h 547869"/>
              <a:gd name="connsiteX13" fmla="*/ 304800 w 625033"/>
              <a:gd name="connsiteY13" fmla="*/ 154329 h 547869"/>
              <a:gd name="connsiteX14" fmla="*/ 316375 w 625033"/>
              <a:gd name="connsiteY14" fmla="*/ 547869 h 54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5033" h="547869">
                <a:moveTo>
                  <a:pt x="625033" y="385823"/>
                </a:moveTo>
                <a:lnTo>
                  <a:pt x="617317" y="243069"/>
                </a:lnTo>
                <a:lnTo>
                  <a:pt x="308658" y="412831"/>
                </a:lnTo>
                <a:lnTo>
                  <a:pt x="0" y="250785"/>
                </a:lnTo>
                <a:lnTo>
                  <a:pt x="7717" y="100314"/>
                </a:lnTo>
                <a:lnTo>
                  <a:pt x="304800" y="266218"/>
                </a:lnTo>
                <a:lnTo>
                  <a:pt x="466846" y="185195"/>
                </a:lnTo>
                <a:lnTo>
                  <a:pt x="455271" y="84881"/>
                </a:lnTo>
                <a:lnTo>
                  <a:pt x="312517" y="162046"/>
                </a:lnTo>
                <a:lnTo>
                  <a:pt x="185195" y="73307"/>
                </a:lnTo>
                <a:lnTo>
                  <a:pt x="304800" y="0"/>
                </a:lnTo>
                <a:lnTo>
                  <a:pt x="312517" y="96456"/>
                </a:lnTo>
                <a:lnTo>
                  <a:pt x="273934" y="123464"/>
                </a:lnTo>
                <a:lnTo>
                  <a:pt x="304800" y="154329"/>
                </a:lnTo>
                <a:lnTo>
                  <a:pt x="316375" y="547869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8ADDD8-165A-4DBD-9C20-FD7B9E3E5DB5}"/>
              </a:ext>
            </a:extLst>
          </p:cNvPr>
          <p:cNvCxnSpPr>
            <a:cxnSpLocks/>
            <a:stCxn id="7" idx="13"/>
            <a:endCxn id="6" idx="2"/>
          </p:cNvCxnSpPr>
          <p:nvPr/>
        </p:nvCxnSpPr>
        <p:spPr>
          <a:xfrm>
            <a:off x="2504020" y="1019733"/>
            <a:ext cx="15280" cy="982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599495-B7E8-460D-AF5B-15395725ADF2}"/>
              </a:ext>
            </a:extLst>
          </p:cNvPr>
          <p:cNvCxnSpPr>
            <a:stCxn id="7" idx="9"/>
            <a:endCxn id="7" idx="12"/>
          </p:cNvCxnSpPr>
          <p:nvPr/>
        </p:nvCxnSpPr>
        <p:spPr>
          <a:xfrm>
            <a:off x="2267189" y="887452"/>
            <a:ext cx="175713" cy="818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18E31B8D-AE18-4EA2-9B85-8E80B3F74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09" y="1791756"/>
            <a:ext cx="463858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Browallia New" panose="020B0604020202020204" pitchFamily="34" charset="-34"/>
                <a:cs typeface="Browallia New" panose="020B0604020202020204" pitchFamily="34" charset="-34"/>
              </a:rPr>
              <a:t>EDEN BUILDS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C5F0ED-6A99-4787-B247-6D301427F7C6}"/>
              </a:ext>
            </a:extLst>
          </p:cNvPr>
          <p:cNvSpPr txBox="1"/>
          <p:nvPr/>
        </p:nvSpPr>
        <p:spPr>
          <a:xfrm>
            <a:off x="182880" y="182880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079ED42-65DD-4C89-9433-2F8C7FB9BD28}"/>
              </a:ext>
            </a:extLst>
          </p:cNvPr>
          <p:cNvSpPr txBox="1">
            <a:spLocks/>
          </p:cNvSpPr>
          <p:nvPr/>
        </p:nvSpPr>
        <p:spPr>
          <a:xfrm>
            <a:off x="5854669" y="1791756"/>
            <a:ext cx="598671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spc="600" dirty="0">
                <a:latin typeface="Bembo" panose="02020502050201020203" pitchFamily="18" charset="0"/>
              </a:rPr>
              <a:t>EDEN BUILDS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537C27-6ED8-4A36-8129-B2289EA9B132}"/>
              </a:ext>
            </a:extLst>
          </p:cNvPr>
          <p:cNvCxnSpPr>
            <a:cxnSpLocks/>
          </p:cNvCxnSpPr>
          <p:nvPr/>
        </p:nvCxnSpPr>
        <p:spPr>
          <a:xfrm flipV="1">
            <a:off x="10982728" y="2095237"/>
            <a:ext cx="66475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7C9F0A-9E22-4116-8B3F-AD1A44A1C7BC}"/>
              </a:ext>
            </a:extLst>
          </p:cNvPr>
          <p:cNvCxnSpPr>
            <a:cxnSpLocks/>
          </p:cNvCxnSpPr>
          <p:nvPr/>
        </p:nvCxnSpPr>
        <p:spPr>
          <a:xfrm flipV="1">
            <a:off x="5947619" y="2095238"/>
            <a:ext cx="66475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090AB64-1007-41C7-80E3-5EBDEF255B06}"/>
              </a:ext>
            </a:extLst>
          </p:cNvPr>
          <p:cNvSpPr/>
          <p:nvPr/>
        </p:nvSpPr>
        <p:spPr>
          <a:xfrm>
            <a:off x="7807746" y="877028"/>
            <a:ext cx="2055080" cy="799992"/>
          </a:xfrm>
          <a:custGeom>
            <a:avLst/>
            <a:gdLst>
              <a:gd name="connsiteX0" fmla="*/ 3858 w 1037863"/>
              <a:gd name="connsiteY0" fmla="*/ 0 h 489995"/>
              <a:gd name="connsiteX1" fmla="*/ 0 w 1037863"/>
              <a:gd name="connsiteY1" fmla="*/ 185195 h 489995"/>
              <a:gd name="connsiteX2" fmla="*/ 520861 w 1037863"/>
              <a:gd name="connsiteY2" fmla="*/ 489995 h 489995"/>
              <a:gd name="connsiteX3" fmla="*/ 1037863 w 1037863"/>
              <a:gd name="connsiteY3" fmla="*/ 192911 h 489995"/>
              <a:gd name="connsiteX4" fmla="*/ 1030147 w 1037863"/>
              <a:gd name="connsiteY4" fmla="*/ 7716 h 489995"/>
              <a:gd name="connsiteX5" fmla="*/ 528577 w 1037863"/>
              <a:gd name="connsiteY5" fmla="*/ 293225 h 489995"/>
              <a:gd name="connsiteX6" fmla="*/ 3858 w 1037863"/>
              <a:gd name="connsiteY6" fmla="*/ 0 h 48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7863" h="489995">
                <a:moveTo>
                  <a:pt x="3858" y="0"/>
                </a:moveTo>
                <a:lnTo>
                  <a:pt x="0" y="185195"/>
                </a:lnTo>
                <a:lnTo>
                  <a:pt x="520861" y="489995"/>
                </a:lnTo>
                <a:lnTo>
                  <a:pt x="1037863" y="192911"/>
                </a:lnTo>
                <a:lnTo>
                  <a:pt x="1030147" y="7716"/>
                </a:lnTo>
                <a:lnTo>
                  <a:pt x="528577" y="293225"/>
                </a:lnTo>
                <a:lnTo>
                  <a:pt x="3858" y="0"/>
                </a:lnTo>
                <a:close/>
              </a:path>
            </a:pathLst>
          </a:custGeom>
          <a:noFill/>
          <a:ln w="28575">
            <a:solidFill>
              <a:srgbClr val="D4A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DC49C76-2E6A-4297-9747-7304299C9D87}"/>
              </a:ext>
            </a:extLst>
          </p:cNvPr>
          <p:cNvSpPr/>
          <p:nvPr/>
        </p:nvSpPr>
        <p:spPr>
          <a:xfrm>
            <a:off x="8220289" y="442387"/>
            <a:ext cx="1237632" cy="894480"/>
          </a:xfrm>
          <a:custGeom>
            <a:avLst/>
            <a:gdLst>
              <a:gd name="connsiteX0" fmla="*/ 625033 w 625033"/>
              <a:gd name="connsiteY0" fmla="*/ 385823 h 547869"/>
              <a:gd name="connsiteX1" fmla="*/ 617317 w 625033"/>
              <a:gd name="connsiteY1" fmla="*/ 243069 h 547869"/>
              <a:gd name="connsiteX2" fmla="*/ 308658 w 625033"/>
              <a:gd name="connsiteY2" fmla="*/ 412831 h 547869"/>
              <a:gd name="connsiteX3" fmla="*/ 0 w 625033"/>
              <a:gd name="connsiteY3" fmla="*/ 250785 h 547869"/>
              <a:gd name="connsiteX4" fmla="*/ 7717 w 625033"/>
              <a:gd name="connsiteY4" fmla="*/ 100314 h 547869"/>
              <a:gd name="connsiteX5" fmla="*/ 304800 w 625033"/>
              <a:gd name="connsiteY5" fmla="*/ 266218 h 547869"/>
              <a:gd name="connsiteX6" fmla="*/ 466846 w 625033"/>
              <a:gd name="connsiteY6" fmla="*/ 185195 h 547869"/>
              <a:gd name="connsiteX7" fmla="*/ 455271 w 625033"/>
              <a:gd name="connsiteY7" fmla="*/ 84881 h 547869"/>
              <a:gd name="connsiteX8" fmla="*/ 312517 w 625033"/>
              <a:gd name="connsiteY8" fmla="*/ 162046 h 547869"/>
              <a:gd name="connsiteX9" fmla="*/ 185195 w 625033"/>
              <a:gd name="connsiteY9" fmla="*/ 73307 h 547869"/>
              <a:gd name="connsiteX10" fmla="*/ 304800 w 625033"/>
              <a:gd name="connsiteY10" fmla="*/ 0 h 547869"/>
              <a:gd name="connsiteX11" fmla="*/ 312517 w 625033"/>
              <a:gd name="connsiteY11" fmla="*/ 96456 h 547869"/>
              <a:gd name="connsiteX12" fmla="*/ 273934 w 625033"/>
              <a:gd name="connsiteY12" fmla="*/ 123464 h 547869"/>
              <a:gd name="connsiteX13" fmla="*/ 304800 w 625033"/>
              <a:gd name="connsiteY13" fmla="*/ 154329 h 547869"/>
              <a:gd name="connsiteX14" fmla="*/ 316375 w 625033"/>
              <a:gd name="connsiteY14" fmla="*/ 547869 h 54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5033" h="547869">
                <a:moveTo>
                  <a:pt x="625033" y="385823"/>
                </a:moveTo>
                <a:lnTo>
                  <a:pt x="617317" y="243069"/>
                </a:lnTo>
                <a:lnTo>
                  <a:pt x="308658" y="412831"/>
                </a:lnTo>
                <a:lnTo>
                  <a:pt x="0" y="250785"/>
                </a:lnTo>
                <a:lnTo>
                  <a:pt x="7717" y="100314"/>
                </a:lnTo>
                <a:lnTo>
                  <a:pt x="304800" y="266218"/>
                </a:lnTo>
                <a:lnTo>
                  <a:pt x="466846" y="185195"/>
                </a:lnTo>
                <a:lnTo>
                  <a:pt x="455271" y="84881"/>
                </a:lnTo>
                <a:lnTo>
                  <a:pt x="312517" y="162046"/>
                </a:lnTo>
                <a:lnTo>
                  <a:pt x="185195" y="73307"/>
                </a:lnTo>
                <a:lnTo>
                  <a:pt x="304800" y="0"/>
                </a:lnTo>
                <a:lnTo>
                  <a:pt x="312517" y="96456"/>
                </a:lnTo>
                <a:lnTo>
                  <a:pt x="273934" y="123464"/>
                </a:lnTo>
                <a:lnTo>
                  <a:pt x="304800" y="154329"/>
                </a:lnTo>
                <a:lnTo>
                  <a:pt x="316375" y="547869"/>
                </a:lnTo>
              </a:path>
            </a:pathLst>
          </a:custGeom>
          <a:noFill/>
          <a:ln w="28575">
            <a:solidFill>
              <a:srgbClr val="D4A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7200EA-7B64-4989-B1A6-351B02D5AECE}"/>
              </a:ext>
            </a:extLst>
          </p:cNvPr>
          <p:cNvCxnSpPr>
            <a:cxnSpLocks/>
            <a:stCxn id="20" idx="13"/>
            <a:endCxn id="19" idx="2"/>
          </p:cNvCxnSpPr>
          <p:nvPr/>
        </p:nvCxnSpPr>
        <p:spPr>
          <a:xfrm>
            <a:off x="8823826" y="694353"/>
            <a:ext cx="15280" cy="982667"/>
          </a:xfrm>
          <a:prstGeom prst="line">
            <a:avLst/>
          </a:prstGeom>
          <a:ln w="28575">
            <a:solidFill>
              <a:srgbClr val="D4A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C26AD6F-7F26-48DC-AF61-762D14BB3AFC}"/>
              </a:ext>
            </a:extLst>
          </p:cNvPr>
          <p:cNvCxnSpPr>
            <a:stCxn id="20" idx="9"/>
            <a:endCxn id="20" idx="12"/>
          </p:cNvCxnSpPr>
          <p:nvPr/>
        </p:nvCxnSpPr>
        <p:spPr>
          <a:xfrm>
            <a:off x="8586995" y="562072"/>
            <a:ext cx="175713" cy="81889"/>
          </a:xfrm>
          <a:prstGeom prst="line">
            <a:avLst/>
          </a:prstGeom>
          <a:ln>
            <a:solidFill>
              <a:srgbClr val="D4A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6F4A0B0B-9927-4C07-BF99-636B15F48FB1}"/>
              </a:ext>
            </a:extLst>
          </p:cNvPr>
          <p:cNvSpPr txBox="1">
            <a:spLocks/>
          </p:cNvSpPr>
          <p:nvPr/>
        </p:nvSpPr>
        <p:spPr>
          <a:xfrm>
            <a:off x="974748" y="5001175"/>
            <a:ext cx="598671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spc="600" dirty="0">
                <a:latin typeface="Engravers MT" panose="02090707080505020304" pitchFamily="18" charset="0"/>
              </a:rPr>
              <a:t>EDEN BUILDS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2782DA3-7E41-4E51-8E99-9F4D73F5E9C7}"/>
              </a:ext>
            </a:extLst>
          </p:cNvPr>
          <p:cNvCxnSpPr>
            <a:cxnSpLocks/>
          </p:cNvCxnSpPr>
          <p:nvPr/>
        </p:nvCxnSpPr>
        <p:spPr>
          <a:xfrm flipV="1">
            <a:off x="6629083" y="5304657"/>
            <a:ext cx="66475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44ACC5E-1C9A-401A-A1EB-4E4ECD5ECC69}"/>
              </a:ext>
            </a:extLst>
          </p:cNvPr>
          <p:cNvCxnSpPr>
            <a:cxnSpLocks/>
          </p:cNvCxnSpPr>
          <p:nvPr/>
        </p:nvCxnSpPr>
        <p:spPr>
          <a:xfrm flipV="1">
            <a:off x="513515" y="5304657"/>
            <a:ext cx="66475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1C307F8-D407-4CBA-B47C-D3817E84B6EA}"/>
              </a:ext>
            </a:extLst>
          </p:cNvPr>
          <p:cNvSpPr/>
          <p:nvPr/>
        </p:nvSpPr>
        <p:spPr>
          <a:xfrm>
            <a:off x="2927825" y="4086447"/>
            <a:ext cx="2055080" cy="799992"/>
          </a:xfrm>
          <a:custGeom>
            <a:avLst/>
            <a:gdLst>
              <a:gd name="connsiteX0" fmla="*/ 3858 w 1037863"/>
              <a:gd name="connsiteY0" fmla="*/ 0 h 489995"/>
              <a:gd name="connsiteX1" fmla="*/ 0 w 1037863"/>
              <a:gd name="connsiteY1" fmla="*/ 185195 h 489995"/>
              <a:gd name="connsiteX2" fmla="*/ 520861 w 1037863"/>
              <a:gd name="connsiteY2" fmla="*/ 489995 h 489995"/>
              <a:gd name="connsiteX3" fmla="*/ 1037863 w 1037863"/>
              <a:gd name="connsiteY3" fmla="*/ 192911 h 489995"/>
              <a:gd name="connsiteX4" fmla="*/ 1030147 w 1037863"/>
              <a:gd name="connsiteY4" fmla="*/ 7716 h 489995"/>
              <a:gd name="connsiteX5" fmla="*/ 528577 w 1037863"/>
              <a:gd name="connsiteY5" fmla="*/ 293225 h 489995"/>
              <a:gd name="connsiteX6" fmla="*/ 3858 w 1037863"/>
              <a:gd name="connsiteY6" fmla="*/ 0 h 48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7863" h="489995">
                <a:moveTo>
                  <a:pt x="3858" y="0"/>
                </a:moveTo>
                <a:lnTo>
                  <a:pt x="0" y="185195"/>
                </a:lnTo>
                <a:lnTo>
                  <a:pt x="520861" y="489995"/>
                </a:lnTo>
                <a:lnTo>
                  <a:pt x="1037863" y="192911"/>
                </a:lnTo>
                <a:lnTo>
                  <a:pt x="1030147" y="7716"/>
                </a:lnTo>
                <a:lnTo>
                  <a:pt x="528577" y="293225"/>
                </a:lnTo>
                <a:lnTo>
                  <a:pt x="3858" y="0"/>
                </a:lnTo>
                <a:close/>
              </a:path>
            </a:pathLst>
          </a:custGeom>
          <a:noFill/>
          <a:ln w="38100">
            <a:solidFill>
              <a:srgbClr val="D4A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A23C4D0-7286-4234-8679-E7C1F052B226}"/>
              </a:ext>
            </a:extLst>
          </p:cNvPr>
          <p:cNvSpPr/>
          <p:nvPr/>
        </p:nvSpPr>
        <p:spPr>
          <a:xfrm>
            <a:off x="3340368" y="3651806"/>
            <a:ext cx="1237632" cy="894480"/>
          </a:xfrm>
          <a:custGeom>
            <a:avLst/>
            <a:gdLst>
              <a:gd name="connsiteX0" fmla="*/ 625033 w 625033"/>
              <a:gd name="connsiteY0" fmla="*/ 385823 h 547869"/>
              <a:gd name="connsiteX1" fmla="*/ 617317 w 625033"/>
              <a:gd name="connsiteY1" fmla="*/ 243069 h 547869"/>
              <a:gd name="connsiteX2" fmla="*/ 308658 w 625033"/>
              <a:gd name="connsiteY2" fmla="*/ 412831 h 547869"/>
              <a:gd name="connsiteX3" fmla="*/ 0 w 625033"/>
              <a:gd name="connsiteY3" fmla="*/ 250785 h 547869"/>
              <a:gd name="connsiteX4" fmla="*/ 7717 w 625033"/>
              <a:gd name="connsiteY4" fmla="*/ 100314 h 547869"/>
              <a:gd name="connsiteX5" fmla="*/ 304800 w 625033"/>
              <a:gd name="connsiteY5" fmla="*/ 266218 h 547869"/>
              <a:gd name="connsiteX6" fmla="*/ 466846 w 625033"/>
              <a:gd name="connsiteY6" fmla="*/ 185195 h 547869"/>
              <a:gd name="connsiteX7" fmla="*/ 455271 w 625033"/>
              <a:gd name="connsiteY7" fmla="*/ 84881 h 547869"/>
              <a:gd name="connsiteX8" fmla="*/ 312517 w 625033"/>
              <a:gd name="connsiteY8" fmla="*/ 162046 h 547869"/>
              <a:gd name="connsiteX9" fmla="*/ 185195 w 625033"/>
              <a:gd name="connsiteY9" fmla="*/ 73307 h 547869"/>
              <a:gd name="connsiteX10" fmla="*/ 304800 w 625033"/>
              <a:gd name="connsiteY10" fmla="*/ 0 h 547869"/>
              <a:gd name="connsiteX11" fmla="*/ 312517 w 625033"/>
              <a:gd name="connsiteY11" fmla="*/ 96456 h 547869"/>
              <a:gd name="connsiteX12" fmla="*/ 273934 w 625033"/>
              <a:gd name="connsiteY12" fmla="*/ 123464 h 547869"/>
              <a:gd name="connsiteX13" fmla="*/ 304800 w 625033"/>
              <a:gd name="connsiteY13" fmla="*/ 154329 h 547869"/>
              <a:gd name="connsiteX14" fmla="*/ 316375 w 625033"/>
              <a:gd name="connsiteY14" fmla="*/ 547869 h 54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5033" h="547869">
                <a:moveTo>
                  <a:pt x="625033" y="385823"/>
                </a:moveTo>
                <a:lnTo>
                  <a:pt x="617317" y="243069"/>
                </a:lnTo>
                <a:lnTo>
                  <a:pt x="308658" y="412831"/>
                </a:lnTo>
                <a:lnTo>
                  <a:pt x="0" y="250785"/>
                </a:lnTo>
                <a:lnTo>
                  <a:pt x="7717" y="100314"/>
                </a:lnTo>
                <a:lnTo>
                  <a:pt x="304800" y="266218"/>
                </a:lnTo>
                <a:lnTo>
                  <a:pt x="466846" y="185195"/>
                </a:lnTo>
                <a:lnTo>
                  <a:pt x="455271" y="84881"/>
                </a:lnTo>
                <a:lnTo>
                  <a:pt x="312517" y="162046"/>
                </a:lnTo>
                <a:lnTo>
                  <a:pt x="185195" y="73307"/>
                </a:lnTo>
                <a:lnTo>
                  <a:pt x="304800" y="0"/>
                </a:lnTo>
                <a:lnTo>
                  <a:pt x="312517" y="96456"/>
                </a:lnTo>
                <a:lnTo>
                  <a:pt x="273934" y="123464"/>
                </a:lnTo>
                <a:lnTo>
                  <a:pt x="304800" y="154329"/>
                </a:lnTo>
                <a:lnTo>
                  <a:pt x="316375" y="547869"/>
                </a:lnTo>
              </a:path>
            </a:pathLst>
          </a:custGeom>
          <a:noFill/>
          <a:ln w="38100">
            <a:solidFill>
              <a:srgbClr val="D4A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CA80CB-3213-4B38-A94D-11B79D02D1EB}"/>
              </a:ext>
            </a:extLst>
          </p:cNvPr>
          <p:cNvCxnSpPr>
            <a:cxnSpLocks/>
            <a:stCxn id="27" idx="13"/>
            <a:endCxn id="26" idx="2"/>
          </p:cNvCxnSpPr>
          <p:nvPr/>
        </p:nvCxnSpPr>
        <p:spPr>
          <a:xfrm>
            <a:off x="3943905" y="3903772"/>
            <a:ext cx="15280" cy="982667"/>
          </a:xfrm>
          <a:prstGeom prst="line">
            <a:avLst/>
          </a:prstGeom>
          <a:ln w="38100">
            <a:solidFill>
              <a:srgbClr val="D4A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9269748-79C5-4355-BF28-DBE0C6B20432}"/>
              </a:ext>
            </a:extLst>
          </p:cNvPr>
          <p:cNvCxnSpPr>
            <a:stCxn id="27" idx="9"/>
            <a:endCxn id="27" idx="12"/>
          </p:cNvCxnSpPr>
          <p:nvPr/>
        </p:nvCxnSpPr>
        <p:spPr>
          <a:xfrm>
            <a:off x="3707074" y="3771491"/>
            <a:ext cx="175713" cy="81889"/>
          </a:xfrm>
          <a:prstGeom prst="line">
            <a:avLst/>
          </a:prstGeom>
          <a:ln w="38100">
            <a:solidFill>
              <a:srgbClr val="D4AF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8DAEA9B-186F-4F47-8955-28CE799FE076}"/>
              </a:ext>
            </a:extLst>
          </p:cNvPr>
          <p:cNvSpPr txBox="1"/>
          <p:nvPr/>
        </p:nvSpPr>
        <p:spPr>
          <a:xfrm>
            <a:off x="7863840" y="4086447"/>
            <a:ext cx="4038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Cleaner and bolder </a:t>
            </a:r>
          </a:p>
          <a:p>
            <a:endParaRPr lang="en-US" dirty="0"/>
          </a:p>
          <a:p>
            <a:r>
              <a:rPr lang="en-US" dirty="0"/>
              <a:t>Different </a:t>
            </a:r>
            <a:r>
              <a:rPr lang="en-US" dirty="0" err="1"/>
              <a:t>colour</a:t>
            </a:r>
            <a:r>
              <a:rPr lang="en-US" dirty="0"/>
              <a:t> palettes</a:t>
            </a:r>
          </a:p>
          <a:p>
            <a:r>
              <a:rPr lang="en-US" dirty="0"/>
              <a:t>Can this icon be made Escher style?(See next slide) We like how the icon also looks like a flower</a:t>
            </a:r>
          </a:p>
        </p:txBody>
      </p:sp>
    </p:spTree>
    <p:extLst>
      <p:ext uri="{BB962C8B-B14F-4D97-AF65-F5344CB8AC3E}">
        <p14:creationId xmlns:p14="http://schemas.microsoft.com/office/powerpoint/2010/main" val="238353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2222F2-4C16-4FBC-8C68-B4F388C40F0D}"/>
              </a:ext>
            </a:extLst>
          </p:cNvPr>
          <p:cNvSpPr txBox="1"/>
          <p:nvPr/>
        </p:nvSpPr>
        <p:spPr>
          <a:xfrm>
            <a:off x="182880" y="182880"/>
            <a:ext cx="9898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Escher style</a:t>
            </a:r>
          </a:p>
          <a:p>
            <a:r>
              <a:rPr lang="en-US" dirty="0"/>
              <a:t>Keen to explore other Escher styles that could represent the beauty of Eden with the structure of building. Gives the idea of making the possible out of the impossible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CCB400-8407-4D57-9781-D9C60A847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1082040"/>
            <a:ext cx="5692112" cy="3657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5242A2-4138-4634-8DA9-72586DF0D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325" y="1194822"/>
            <a:ext cx="4423196" cy="401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236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Bembo</vt:lpstr>
      <vt:lpstr>Browallia New</vt:lpstr>
      <vt:lpstr>Calibri</vt:lpstr>
      <vt:lpstr>Calibri Light</vt:lpstr>
      <vt:lpstr>Engravers MT</vt:lpstr>
      <vt:lpstr>Office Theme</vt:lpstr>
      <vt:lpstr>Eden Builds</vt:lpstr>
      <vt:lpstr>Naming background </vt:lpstr>
      <vt:lpstr>EDEN BUILDS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Slater</dc:creator>
  <cp:lastModifiedBy>Danielle Slater</cp:lastModifiedBy>
  <cp:revision>2</cp:revision>
  <dcterms:created xsi:type="dcterms:W3CDTF">2019-01-13T06:46:32Z</dcterms:created>
  <dcterms:modified xsi:type="dcterms:W3CDTF">2019-01-23T05:56:54Z</dcterms:modified>
</cp:coreProperties>
</file>